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2B77F-7A29-4B9E-BFB7-18167FF87ABD}" type="datetimeFigureOut">
              <a:rPr lang="nb-NO" smtClean="0"/>
              <a:t>03.05.2017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A52A8-2529-4387-9C59-8744DC257687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49747"/>
            <a:ext cx="8404820" cy="333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tx2">
                    <a:lumMod val="50000"/>
                  </a:schemeClr>
                </a:solidFill>
              </a:rPr>
              <a:t>MONTERING AV VARISTORER </a:t>
            </a:r>
          </a:p>
        </p:txBody>
      </p:sp>
      <p:pic>
        <p:nvPicPr>
          <p:cNvPr id="6" name="Bilde 5" descr="Norsk Transformator logo b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7040" y="5945066"/>
            <a:ext cx="2009416" cy="6340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</Words>
  <Application>Microsoft Office PowerPoint</Application>
  <PresentationFormat>Skjermfremvisning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 Evjen</dc:creator>
  <cp:lastModifiedBy>Rune Evjen</cp:lastModifiedBy>
  <cp:revision>1</cp:revision>
  <dcterms:created xsi:type="dcterms:W3CDTF">2011-10-26T08:43:29Z</dcterms:created>
  <dcterms:modified xsi:type="dcterms:W3CDTF">2017-05-03T19:24:00Z</dcterms:modified>
</cp:coreProperties>
</file>